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0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DCB-AA66-4DFD-B711-44CBA18CE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1358B-6285-4722-9E2D-E09B3ECE6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0A197-C39A-4E4C-8F88-82572B45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9C41A-AE0C-4981-A31A-CE14D5AD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99327-FF1E-4B67-A97C-CB9241F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957-2EEC-46B8-B93A-2E6D803C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12973-7C2A-4A97-A958-F1A3E4601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FF5B1-CCE3-4B11-8DBE-BD038314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7245-B6A8-48F8-BC5B-ECC33B86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CAB99-B1A4-4B1C-BE71-9E62C147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52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FC606-E120-4F78-9B6E-94CE64C51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2BDA3-F5BA-4C5D-968B-615DFF426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976A8-79A4-4634-A092-BA061E74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5BF4-49BC-4B10-85B3-B74E44EE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2D465-862C-4008-B3A0-E58D3821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90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7C1-8789-4F31-A6EC-93F0D8E8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E1EBD-3D1E-4D23-A86B-11F375E7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97C1C-5F34-406F-A792-6CAC2593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4438D-4348-456E-B19E-A382D51C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FE7D-A855-4FA5-A3EE-E548FD84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2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DBA3-2306-40BD-96AB-55E6B261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B8857-9292-41A2-943F-F0AFB199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EE3F4-2BED-4DDC-A364-3192A61D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FED5C-5C01-4271-B8C5-F7166B98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9EAF9-F88F-495D-84ED-CE14670D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27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9A8-E2E6-4480-941A-61173CE1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EAEBE-B372-4B79-820F-AB2C2C745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502F1-8791-471F-A100-3F64758E5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592AC-3BFE-4629-BC9D-B5820C08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F2028-3112-4FE2-8AF3-7AACAD0C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3E433-6985-4DE9-93C9-F15C7D49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03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FD29-AB89-4EA8-B398-28A50CCD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7E28-0701-4B18-A628-471691707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8658C-5D9A-40F2-A068-C2B531EB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41DA3-8D35-4C03-A533-0FAD51D6D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1E953-314D-4807-9600-0C1C0471D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FC84C-44CE-4664-8E55-AC210A62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438DA-86BB-4006-AA7F-278C2CBA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A2BCC-445B-44F9-BA84-40E1FCD0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60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337-38ED-479D-AFB1-D9341CA5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D5F6A-C0E0-4AD6-A731-E42BC542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469DB-EB22-4AE0-BBAE-F9DCD203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50DD7-5D25-4E01-942F-A8AC6931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5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DDEA9-EBA8-42E9-A4EE-CF886A1A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DD7A-44DD-43CE-B0A1-1DA6FC19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07DB7-3466-4490-AFA0-DF939423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53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3B80-5695-480E-B4F8-5DBD122C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2443-09FC-4260-9BCB-7212DDDE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18E28-3F01-46E5-8DC2-F0AAF1B8D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F2E0-ADA2-40A6-83B4-AB648AE2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931C5-EDAD-4424-BD33-364B3E39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DE5B4-2DEA-4A25-8C34-E8D942F1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23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74A5-7AA6-491A-9DC4-245F2C5C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A85464-FDC7-4480-B3FD-BFDE2A80A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1EFFE-3AD3-419A-BB96-6ED2E5420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070D9-BAA1-4FAB-9301-52A2FDD9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D06EE-AEF0-4DF0-A61A-C1A0D5A7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4F69-7AB0-4DCC-A6AC-E6595BC9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59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EA1C51-B0C8-4E36-A305-5C913E29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7E90-19D4-448A-8CE2-708795C7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78F6-4E53-49CF-974A-48FD28351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C534-7F4B-47EC-B984-093E0D939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B9AA-A0CB-4914-B3EE-CC4F6C1FF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04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D2DB8-D13A-47C7-B815-8A172BCD7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8C409-EA92-4CF4-BBC9-C8F94EC2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7C395-7F9C-4F77-BEF4-FAB1F256FB77}"/>
              </a:ext>
            </a:extLst>
          </p:cNvPr>
          <p:cNvSpPr txBox="1"/>
          <p:nvPr/>
        </p:nvSpPr>
        <p:spPr>
          <a:xfrm>
            <a:off x="2041864" y="2521258"/>
            <a:ext cx="95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https://drive.google.com/file/d/1EpdtKZduefm_b1-mkGcW12mlmHJOc8R9/view?usp=sharing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246741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DDF7B-EA7F-4972-8210-6FC2EEC4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9F650-3191-46C8-BA92-4D12420BA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43500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E9802-0AF1-4ABB-BDA6-4B992F1A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2E97D-BCE3-4F65-BDC3-C1DDEC2F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7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A7132-066F-4F7A-82D1-439B2CF7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2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04C55-3FD3-49A1-8C30-992EE02BC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741CD-B664-47AA-A6BB-1D502704C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502C8-D5B2-45F3-959A-8F9247A15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5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B73E6-B7FE-4B79-BB82-3AC531F9A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3F431-1A2E-41B9-A3A7-7CBFB830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4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Amogha T S</dc:creator>
  <cp:lastModifiedBy>Amogha T S</cp:lastModifiedBy>
  <cp:revision>2</cp:revision>
  <dcterms:created xsi:type="dcterms:W3CDTF">2020-09-14T11:11:44Z</dcterms:created>
  <dcterms:modified xsi:type="dcterms:W3CDTF">2020-09-15T03:53:50Z</dcterms:modified>
</cp:coreProperties>
</file>